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notesMasterIdLst>
    <p:notesMasterId r:id="rId9"/>
  </p:notesMasterIdLst>
  <p:sldIdLst>
    <p:sldId id="256" r:id="rId2"/>
    <p:sldId id="257" r:id="rId3"/>
    <p:sldId id="259" r:id="rId4"/>
    <p:sldId id="258" r:id="rId5"/>
    <p:sldId id="260" r:id="rId6"/>
    <p:sldId id="262" r:id="rId7"/>
    <p:sldId id="270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32" autoAdjust="0"/>
  </p:normalViewPr>
  <p:slideViewPr>
    <p:cSldViewPr snapToGrid="0">
      <p:cViewPr varScale="1">
        <p:scale>
          <a:sx n="87" d="100"/>
          <a:sy n="87" d="100"/>
        </p:scale>
        <p:origin x="518" y="-5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D03A0D-BE50-4182-AB95-5A3D7F2237E4}" type="datetimeFigureOut">
              <a:rPr lang="ru-RU" smtClean="0"/>
              <a:t>15.05.2022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477451-0BED-4D01-B877-07442D37C8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6530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931764-F2D1-4631-B579-F1F0E1F32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04E6790-E18F-43C1-9438-34E97D832C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1BF9A3-6DFA-4A8A-90B4-BF6D50649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E370B56-6E01-4467-B17E-46FF96FD7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1B265DF-8A65-4FF5-9103-EAAF712D5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31346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D5809D-DDEF-49F2-961F-B3A6E4447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E452BDA-A52D-4F38-8F5D-CA8DFA6CE3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56EA32-55A6-4FA7-987A-C1722EF05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E16291-5D8E-4350-A87D-2207B508B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445C7A0-BA44-4791-80FD-234982093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8129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B6E6964-D5D2-4D8C-954E-8F6D2C494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6D17166-25F0-48CA-B154-650593C68C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5AA28E-D86D-4433-8733-7FA2BC5A6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D05B5B4-66A2-4FCC-B80E-F5386C5A2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8B805C-2437-451D-9B08-731EF9C05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53169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8FF800-FD20-4746-A5A6-E379B8E05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3D696E-79E0-477A-A01F-E93E58344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E7C554F-60BD-4E9B-A8DC-2A62D94C1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0B86A1-4DC9-460E-A7FA-24071BAF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8CA82AA-7A1E-4F8D-98ED-135DC37BF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8330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DCF603-231E-4641-B288-70AC01EAA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063C3DC-053B-4500-8BE5-D8D1D5382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5D4744-E7AE-48ED-B20A-B0BFFDFF2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5C29C8F-39DB-4B27-8254-D9AD003B8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5F76AA-6183-4139-95A4-6617536B4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99856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0BDA77-B6D5-416E-83D8-303F33C87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0FE918-1BDF-4A3C-9D56-5B3087A06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3569E03-0772-480D-88F1-7F2E70175B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4043EF-E5B7-4E88-9539-8AEE2F5AE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75A3BF-7374-4365-98F2-D9E0E5FF6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7BBE75F-6314-4E9D-8F48-BF05AF189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2797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B4DF49-14DC-4F49-80FC-8980D0D84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DEF1D45-5793-4282-9B06-073CF9B8E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14FE738-1860-4CB9-BA26-787AA3112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95F5324-7C12-459C-9357-E9E724F2F8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772480E-2ED0-40A3-B109-97B9F73964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1887A83-D3FB-4552-BA3F-91CBA57960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71E89E1-B806-401D-BE54-CCA5B82E0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B90F093-AEE8-4B05-A96A-252EBDE2B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1160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7B2698-1A98-4CA9-83A1-C305EDFB6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1439317-FB9B-4E79-A7DB-B8983680A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0A0F514-C356-4102-87F9-F47E8F218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22BCB03-3E6E-42D6-A5A5-E13FB0071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02899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1242452-90A2-4D7C-A333-60CF9B2A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FBC7770-8947-4889-B7D8-56831E58B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4D0CBDF-4554-4061-810D-96315820F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8489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0C62BE-ED11-4ABD-BA79-AF092A6E7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11FAF8F-08E4-4C7F-9C21-9B4016AE4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C180FC1-2771-48EB-9B1E-8F1E74CBE0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896AF0A-4EC5-4EB7-8045-725F8F3DC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EEBB535-61D1-466A-90E8-89F38FF4D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06E474E-5187-4909-A091-9C02DE684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0178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561FA7-4EC4-4E8B-99B9-081699360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2DF5F88-3CC1-4E2C-9D2F-F545E61792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74FC658-09F5-4F7B-92D4-A7149F8B7A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EAF70B4-DC47-4D51-B79E-CBCDE4139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3607A71-B585-4EBC-9440-C07766B7E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425CEB1-6A58-431E-8FB8-11C8CF90E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78820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B13BAB-B0F5-4E3F-8349-D52877005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54599DF-1D18-4808-94FA-40C02BA54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A0F310-CA2C-4BA2-B3D7-7A00EB5503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30F945-E360-4D33-8866-488F71D65AA0}" type="datetimeFigureOut">
              <a:rPr lang="ru-RU" smtClean="0"/>
              <a:t>15.05.2022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8ED6EB-290E-4FD0-926E-0DF5DA1F78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D5FCBA8-CEEA-4065-93E7-671D59EB79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3C9A64-3DE7-4CC9-9231-B3B3D120CA7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3842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habr.com/ru/post/448782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54;p13">
            <a:extLst>
              <a:ext uri="{FF2B5EF4-FFF2-40B4-BE49-F238E27FC236}">
                <a16:creationId xmlns:a16="http://schemas.microsoft.com/office/drawing/2014/main" id="{A3543835-81B4-4D0C-94D2-9A60D7BFD6DF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2192000" cy="684611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00512B-DD66-4F08-BE27-AFF398F90D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960" y="658909"/>
            <a:ext cx="11784506" cy="1559038"/>
          </a:xfrm>
        </p:spPr>
        <p:txBody>
          <a:bodyPr>
            <a:normAutofit/>
          </a:bodyPr>
          <a:lstStyle/>
          <a:p>
            <a:pPr algn="l"/>
            <a:r>
              <a:rPr lang="ru-RU" sz="3600" dirty="0">
                <a:solidFill>
                  <a:schemeClr val="bg1"/>
                </a:solidFill>
                <a:latin typeface="Nunito" pitchFamily="2" charset="-52"/>
              </a:rPr>
              <a:t>Автоматизированное тестирование</a:t>
            </a:r>
            <a:br>
              <a:rPr lang="ru-RU" sz="3600" dirty="0">
                <a:solidFill>
                  <a:schemeClr val="bg1"/>
                </a:solidFill>
                <a:latin typeface="Nunito" pitchFamily="2" charset="-52"/>
              </a:rPr>
            </a:br>
            <a:r>
              <a:rPr lang="en-US" sz="3600" dirty="0">
                <a:solidFill>
                  <a:schemeClr val="bg1"/>
                </a:solidFill>
                <a:latin typeface="Nunito" pitchFamily="2" charset="-52"/>
              </a:rPr>
              <a:t>WEB-</a:t>
            </a:r>
            <a:r>
              <a:rPr lang="ru-RU" sz="3600" dirty="0">
                <a:solidFill>
                  <a:schemeClr val="bg1"/>
                </a:solidFill>
                <a:latin typeface="Nunito" pitchFamily="2" charset="-52"/>
              </a:rPr>
              <a:t>приложений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BB8B418-C6FF-4F5C-BB14-0B8A041A4B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9563" y="4832920"/>
            <a:ext cx="9403533" cy="737117"/>
          </a:xfrm>
        </p:spPr>
        <p:txBody>
          <a:bodyPr>
            <a:no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  <a:latin typeface="Nunito" pitchFamily="2" charset="-52"/>
              </a:rPr>
              <a:t>Руководитель</a:t>
            </a:r>
            <a:r>
              <a:rPr lang="en-US" dirty="0">
                <a:solidFill>
                  <a:schemeClr val="bg1"/>
                </a:solidFill>
                <a:latin typeface="Nunito" pitchFamily="2" charset="-52"/>
              </a:rPr>
              <a:t>:</a:t>
            </a:r>
          </a:p>
          <a:p>
            <a:pPr algn="r"/>
            <a:r>
              <a:rPr lang="ru-RU" dirty="0">
                <a:solidFill>
                  <a:schemeClr val="bg1"/>
                </a:solidFill>
                <a:latin typeface="Nunito" pitchFamily="2" charset="-52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Nunito" pitchFamily="2" charset="-52"/>
              </a:rPr>
              <a:t>Мукбилов</a:t>
            </a:r>
            <a:r>
              <a:rPr lang="ru-RU" dirty="0">
                <a:solidFill>
                  <a:schemeClr val="bg1"/>
                </a:solidFill>
                <a:latin typeface="Nunito" pitchFamily="2" charset="-52"/>
              </a:rPr>
              <a:t> </a:t>
            </a:r>
            <a:r>
              <a:rPr lang="ru-RU" dirty="0" err="1">
                <a:solidFill>
                  <a:schemeClr val="bg1"/>
                </a:solidFill>
                <a:latin typeface="Nunito" pitchFamily="2" charset="-52"/>
              </a:rPr>
              <a:t>Адиз</a:t>
            </a:r>
            <a:r>
              <a:rPr lang="ru-RU" dirty="0">
                <a:solidFill>
                  <a:schemeClr val="bg1"/>
                </a:solidFill>
                <a:latin typeface="Nunito" pitchFamily="2" charset="-52"/>
              </a:rPr>
              <a:t> Муратович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558CA7-6E27-4D67-AA7E-28E402828D04}"/>
              </a:ext>
            </a:extLst>
          </p:cNvPr>
          <p:cNvSpPr txBox="1"/>
          <p:nvPr/>
        </p:nvSpPr>
        <p:spPr>
          <a:xfrm>
            <a:off x="225786" y="2804746"/>
            <a:ext cx="48473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Nunito" pitchFamily="2" charset="-52"/>
              </a:rPr>
              <a:t>Алексенко Артём(Б21-505)</a:t>
            </a:r>
          </a:p>
          <a:p>
            <a:r>
              <a:rPr lang="ru-RU" sz="2800" dirty="0">
                <a:solidFill>
                  <a:schemeClr val="bg1"/>
                </a:solidFill>
                <a:latin typeface="Nunito" pitchFamily="2" charset="-52"/>
              </a:rPr>
              <a:t>Павлов Даниил(Б21-504)</a:t>
            </a:r>
          </a:p>
        </p:txBody>
      </p:sp>
    </p:spTree>
    <p:extLst>
      <p:ext uri="{BB962C8B-B14F-4D97-AF65-F5344CB8AC3E}">
        <p14:creationId xmlns:p14="http://schemas.microsoft.com/office/powerpoint/2010/main" val="723657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557D06-B013-4448-980F-AF41282AD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816" y="200165"/>
            <a:ext cx="8911687" cy="1280890"/>
          </a:xfrm>
        </p:spPr>
        <p:txBody>
          <a:bodyPr>
            <a:normAutofit/>
          </a:bodyPr>
          <a:lstStyle/>
          <a:p>
            <a:r>
              <a:rPr lang="ru-RU" b="1" dirty="0">
                <a:latin typeface="Nunito" pitchFamily="2" charset="-52"/>
              </a:rPr>
              <a:t>Актуальность</a:t>
            </a:r>
            <a:endParaRPr lang="ru-RU" sz="6000" b="1" dirty="0">
              <a:latin typeface="Nunito" pitchFamily="2" charset="-52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A20E397-0A85-4072-B53F-539DA87F6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407" y="1371600"/>
            <a:ext cx="11227777" cy="50224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latin typeface="Nunito" pitchFamily="2" charset="-52"/>
              </a:rPr>
              <a:t>эти 2 слайда+ ТЕКСТ</a:t>
            </a:r>
          </a:p>
        </p:txBody>
      </p:sp>
      <p:pic>
        <p:nvPicPr>
          <p:cNvPr id="4" name="Google Shape;62;p14">
            <a:extLst>
              <a:ext uri="{FF2B5EF4-FFF2-40B4-BE49-F238E27FC236}">
                <a16:creationId xmlns:a16="http://schemas.microsoft.com/office/drawing/2014/main" id="{D054806F-B9C9-4DD2-AC4B-91D58905EE4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64716"/>
          <a:stretch/>
        </p:blipFill>
        <p:spPr>
          <a:xfrm>
            <a:off x="0" y="4308230"/>
            <a:ext cx="12192000" cy="25497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6482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7516D4-8A03-4B97-A446-802CF0CF7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109" y="338748"/>
            <a:ext cx="10515600" cy="1325563"/>
          </a:xfrm>
        </p:spPr>
        <p:txBody>
          <a:bodyPr/>
          <a:lstStyle/>
          <a:p>
            <a:r>
              <a:rPr lang="ru" sz="4400" b="1" dirty="0">
                <a:latin typeface="Nunito"/>
                <a:ea typeface="Nunito"/>
                <a:cs typeface="Nunito"/>
                <a:sym typeface="Nunito"/>
              </a:rPr>
              <a:t>ЦЕЛЬ ПРОЕКТА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52DFC18-A601-4F41-94F3-7F8DC97FC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109" y="1825625"/>
            <a:ext cx="9135206" cy="26408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/>
              <a:t>ТЕМА ХУЯРНИ</a:t>
            </a:r>
          </a:p>
          <a:p>
            <a:pPr marL="0" indent="0">
              <a:buNone/>
            </a:pPr>
            <a:r>
              <a:rPr lang="ru-RU" b="1" dirty="0"/>
              <a:t>Полезные ссылки:</a:t>
            </a:r>
          </a:p>
          <a:p>
            <a:pPr marL="0" indent="0">
              <a:buNone/>
            </a:pPr>
            <a:r>
              <a:rPr lang="en-US" dirty="0"/>
              <a:t>https://habr.com/ru/post/141411/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https://habr.com/ru/post/269759/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https://habr.com/ru/post/448782/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https://stepik.org/course/575/syllabus</a:t>
            </a:r>
            <a:endParaRPr lang="ru-RU" dirty="0"/>
          </a:p>
        </p:txBody>
      </p:sp>
      <p:pic>
        <p:nvPicPr>
          <p:cNvPr id="4" name="Google Shape;69;p15">
            <a:extLst>
              <a:ext uri="{FF2B5EF4-FFF2-40B4-BE49-F238E27FC236}">
                <a16:creationId xmlns:a16="http://schemas.microsoft.com/office/drawing/2014/main" id="{BC6072D2-1D5C-417D-B7BB-1DD6AD17BEC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72191"/>
          <a:stretch/>
        </p:blipFill>
        <p:spPr>
          <a:xfrm>
            <a:off x="9649176" y="0"/>
            <a:ext cx="2542824" cy="669094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41552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CFD955-EB8C-4F06-8659-640BA5AB9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 flipV="1">
            <a:off x="2899366" y="239158"/>
            <a:ext cx="10058400" cy="1003787"/>
          </a:xfrm>
        </p:spPr>
        <p:txBody>
          <a:bodyPr>
            <a:normAutofit fontScale="90000"/>
          </a:bodyPr>
          <a:lstStyle/>
          <a:p>
            <a:r>
              <a:rPr lang="ru" sz="4400" b="1" dirty="0">
                <a:latin typeface="Nunito"/>
                <a:ea typeface="Nunito"/>
                <a:cs typeface="Nunito"/>
                <a:sym typeface="Nunito"/>
              </a:rPr>
              <a:t>ЗАДАЧИ</a:t>
            </a:r>
            <a:br>
              <a:rPr lang="ru-RU" dirty="0"/>
            </a:br>
            <a:endParaRPr lang="ru-RU" dirty="0"/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0BD25DBE-799D-4A71-8FBE-BFB09FDCD3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3718410"/>
              </p:ext>
            </p:extLst>
          </p:nvPr>
        </p:nvGraphicFramePr>
        <p:xfrm>
          <a:off x="2998176" y="837766"/>
          <a:ext cx="8906608" cy="56428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0823">
                  <a:extLst>
                    <a:ext uri="{9D8B030D-6E8A-4147-A177-3AD203B41FA5}">
                      <a16:colId xmlns:a16="http://schemas.microsoft.com/office/drawing/2014/main" val="459644385"/>
                    </a:ext>
                  </a:extLst>
                </a:gridCol>
                <a:gridCol w="4317589">
                  <a:extLst>
                    <a:ext uri="{9D8B030D-6E8A-4147-A177-3AD203B41FA5}">
                      <a16:colId xmlns:a16="http://schemas.microsoft.com/office/drawing/2014/main" val="1599103009"/>
                    </a:ext>
                  </a:extLst>
                </a:gridCol>
                <a:gridCol w="1840100">
                  <a:extLst>
                    <a:ext uri="{9D8B030D-6E8A-4147-A177-3AD203B41FA5}">
                      <a16:colId xmlns:a16="http://schemas.microsoft.com/office/drawing/2014/main" val="2391913598"/>
                    </a:ext>
                  </a:extLst>
                </a:gridCol>
                <a:gridCol w="2318096">
                  <a:extLst>
                    <a:ext uri="{9D8B030D-6E8A-4147-A177-3AD203B41FA5}">
                      <a16:colId xmlns:a16="http://schemas.microsoft.com/office/drawing/2014/main" val="2571860088"/>
                    </a:ext>
                  </a:extLst>
                </a:gridCol>
              </a:tblGrid>
              <a:tr h="252662">
                <a:tc>
                  <a:txBody>
                    <a:bodyPr/>
                    <a:lstStyle/>
                    <a:p>
                      <a:r>
                        <a:rPr lang="ru-RU" dirty="0"/>
                        <a:t>№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Задача</a:t>
                      </a:r>
                    </a:p>
                  </a:txBody>
                  <a:tcPr>
                    <a:lnL w="12700" cmpd="sng">
                      <a:noFill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Кто занимался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Степень готовности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033978"/>
                  </a:ext>
                </a:extLst>
              </a:tr>
              <a:tr h="593564">
                <a:tc>
                  <a:txBody>
                    <a:bodyPr/>
                    <a:lstStyle/>
                    <a:p>
                      <a:r>
                        <a:rPr lang="ru-RU" sz="1600" dirty="0"/>
                        <a:t>1</a:t>
                      </a:r>
                    </a:p>
                  </a:txBody>
                  <a:tcPr>
                    <a:lnT w="38100" cmpd="sng">
                      <a:noFill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Прочитать теорию про возможности тестирования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Артем Алексенко</a:t>
                      </a:r>
                    </a:p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100%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3740646"/>
                  </a:ext>
                </a:extLst>
              </a:tr>
              <a:tr h="593564">
                <a:tc>
                  <a:txBody>
                    <a:bodyPr/>
                    <a:lstStyle/>
                    <a:p>
                      <a:r>
                        <a:rPr lang="ru-RU" sz="1600" dirty="0"/>
                        <a:t>2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Изучить тестирование веб-приложений, используя</a:t>
                      </a:r>
                      <a:r>
                        <a:rPr lang="en-US" sz="1600" dirty="0"/>
                        <a:t> </a:t>
                      </a:r>
                      <a:r>
                        <a:rPr lang="en-US" sz="1600" dirty="0" err="1"/>
                        <a:t>Stepik</a:t>
                      </a:r>
                      <a:r>
                        <a:rPr lang="ru-RU" sz="1600" dirty="0"/>
                        <a:t>, статьи из интернета, </a:t>
                      </a:r>
                      <a:r>
                        <a:rPr lang="en-US" sz="1600" dirty="0" err="1"/>
                        <a:t>youtube</a:t>
                      </a:r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Артем Алексенко</a:t>
                      </a:r>
                    </a:p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100%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547250"/>
                  </a:ext>
                </a:extLst>
              </a:tr>
              <a:tr h="837972">
                <a:tc>
                  <a:txBody>
                    <a:bodyPr/>
                    <a:lstStyle/>
                    <a:p>
                      <a:r>
                        <a:rPr lang="ru-RU" sz="1600" dirty="0"/>
                        <a:t>3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Написать тест</a:t>
                      </a:r>
                      <a:r>
                        <a:rPr lang="en-US" sz="1600" dirty="0"/>
                        <a:t>-</a:t>
                      </a:r>
                      <a:r>
                        <a:rPr lang="ru-RU" sz="1600" dirty="0"/>
                        <a:t>кейсы 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Артем Алексенко</a:t>
                      </a:r>
                    </a:p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100%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765944"/>
                  </a:ext>
                </a:extLst>
              </a:tr>
              <a:tr h="593564">
                <a:tc>
                  <a:txBody>
                    <a:bodyPr/>
                    <a:lstStyle/>
                    <a:p>
                      <a:r>
                        <a:rPr lang="ru-RU" sz="1600" dirty="0"/>
                        <a:t>4</a:t>
                      </a:r>
                    </a:p>
                    <a:p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Перейти к практике, написав маленькие тест</a:t>
                      </a:r>
                      <a:r>
                        <a:rPr lang="en-US" sz="1600" dirty="0"/>
                        <a:t>s</a:t>
                      </a:r>
                      <a:r>
                        <a:rPr lang="ru-RU" sz="1600" dirty="0"/>
                        <a:t>, чтобы понять работу </a:t>
                      </a:r>
                      <a:r>
                        <a:rPr lang="en-US" sz="1600" dirty="0" err="1"/>
                        <a:t>assert`o</a:t>
                      </a:r>
                      <a:r>
                        <a:rPr lang="ru-RU" sz="1600" dirty="0"/>
                        <a:t>в, </a:t>
                      </a:r>
                      <a:r>
                        <a:rPr lang="en-US" sz="1600" dirty="0" err="1"/>
                        <a:t>pytest`a</a:t>
                      </a:r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Артем Алексенко</a:t>
                      </a:r>
                    </a:p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100 %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3719716"/>
                  </a:ext>
                </a:extLst>
              </a:tr>
              <a:tr h="593564"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Изучить готовые проекты и выделить основные элементы кода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/>
                        <a:t>100%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0359792"/>
                  </a:ext>
                </a:extLst>
              </a:tr>
              <a:tr h="418986"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Написать первые итоговые тесты на </a:t>
                      </a:r>
                      <a:r>
                        <a:rPr lang="en-US" sz="1600" dirty="0" err="1"/>
                        <a:t>pytest`e</a:t>
                      </a:r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100%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1950852"/>
                  </a:ext>
                </a:extLst>
              </a:tr>
              <a:tr h="467022">
                <a:tc>
                  <a:txBody>
                    <a:bodyPr/>
                    <a:lstStyle/>
                    <a:p>
                      <a:r>
                        <a:rPr lang="ru-RU" sz="1600" dirty="0"/>
                        <a:t>7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Дописать еще тесты и проверить функционал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Артем Алексенко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/>
                        <a:t>100%</a:t>
                      </a:r>
                    </a:p>
                    <a:p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37411"/>
                  </a:ext>
                </a:extLst>
              </a:tr>
              <a:tr h="837972">
                <a:tc>
                  <a:txBody>
                    <a:bodyPr/>
                    <a:lstStyle/>
                    <a:p>
                      <a:r>
                        <a:rPr lang="ru-RU" sz="1600" dirty="0"/>
                        <a:t>8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Всё это обернуть в готовый продукт(программу),которая сама будет вычислять количество пройденных и нет тестов.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600" dirty="0"/>
                        <a:t>Артем Алексенко</a:t>
                      </a:r>
                    </a:p>
                    <a:p>
                      <a:r>
                        <a:rPr lang="ru-RU" sz="1600" dirty="0"/>
                        <a:t>Павлов Даниил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/>
                        <a:t>100%</a:t>
                      </a:r>
                    </a:p>
                    <a:p>
                      <a:endParaRPr lang="ru-RU" sz="16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3020947"/>
                  </a:ext>
                </a:extLst>
              </a:tr>
            </a:tbl>
          </a:graphicData>
        </a:graphic>
      </p:graphicFrame>
      <p:pic>
        <p:nvPicPr>
          <p:cNvPr id="5" name="Google Shape;76;p16">
            <a:extLst>
              <a:ext uri="{FF2B5EF4-FFF2-40B4-BE49-F238E27FC236}">
                <a16:creationId xmlns:a16="http://schemas.microsoft.com/office/drawing/2014/main" id="{62C25FDB-8FB9-4EB2-ABA4-AED6CEEDFA9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72039"/>
          <a:stretch/>
        </p:blipFill>
        <p:spPr>
          <a:xfrm>
            <a:off x="0" y="1"/>
            <a:ext cx="2787162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4738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6D6D37-3CB5-4A6C-8BCB-B1B37CC43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16" y="-17803"/>
            <a:ext cx="10703169" cy="1226283"/>
          </a:xfrm>
        </p:spPr>
        <p:txBody>
          <a:bodyPr/>
          <a:lstStyle/>
          <a:p>
            <a:r>
              <a:rPr lang="ru-RU" dirty="0"/>
              <a:t>Ход работы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10B4DCA-A664-67FA-3AA9-5C9B0BF3B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531" y="870438"/>
            <a:ext cx="11087100" cy="4978984"/>
          </a:xfrm>
          <a:prstGeom prst="rect">
            <a:avLst/>
          </a:prstGeom>
        </p:spPr>
      </p:pic>
      <p:pic>
        <p:nvPicPr>
          <p:cNvPr id="7" name="Google Shape;62;p14">
            <a:extLst>
              <a:ext uri="{FF2B5EF4-FFF2-40B4-BE49-F238E27FC236}">
                <a16:creationId xmlns:a16="http://schemas.microsoft.com/office/drawing/2014/main" id="{05362676-39D9-E40F-6DB3-CA172D69920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64716"/>
          <a:stretch/>
        </p:blipFill>
        <p:spPr>
          <a:xfrm>
            <a:off x="0" y="5442438"/>
            <a:ext cx="12192000" cy="14155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0123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76;p16">
            <a:extLst>
              <a:ext uri="{FF2B5EF4-FFF2-40B4-BE49-F238E27FC236}">
                <a16:creationId xmlns:a16="http://schemas.microsoft.com/office/drawing/2014/main" id="{81E1616B-0388-47B2-8C98-0320BAF1AFE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r="72039"/>
          <a:stretch/>
        </p:blipFill>
        <p:spPr>
          <a:xfrm>
            <a:off x="0" y="61546"/>
            <a:ext cx="2787162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C63DEBC-9C91-7EE1-C1E1-221FEA75884F}"/>
              </a:ext>
            </a:extLst>
          </p:cNvPr>
          <p:cNvSpPr txBox="1"/>
          <p:nvPr/>
        </p:nvSpPr>
        <p:spPr>
          <a:xfrm>
            <a:off x="5143499" y="3103684"/>
            <a:ext cx="37982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  <a:p>
            <a:endParaRPr lang="ru-RU" dirty="0"/>
          </a:p>
          <a:p>
            <a:r>
              <a:rPr lang="en-US" dirty="0"/>
              <a:t>#</a:t>
            </a:r>
            <a:r>
              <a:rPr lang="ru-RU" dirty="0"/>
              <a:t>Тут уже код показываем файлы и </a:t>
            </a:r>
            <a:r>
              <a:rPr lang="en-US" dirty="0"/>
              <a:t>#</a:t>
            </a:r>
            <a:r>
              <a:rPr lang="ru-RU" dirty="0"/>
              <a:t>запускаем в конце слайд 7 и 8 как </a:t>
            </a:r>
            <a:r>
              <a:rPr lang="en-US" dirty="0"/>
              <a:t>#</a:t>
            </a:r>
            <a:r>
              <a:rPr lang="ru-RU" dirty="0"/>
              <a:t>все прошло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4230CE-BF9C-5D16-CBCA-23E5023F3C78}"/>
              </a:ext>
            </a:extLst>
          </p:cNvPr>
          <p:cNvSpPr txBox="1"/>
          <p:nvPr/>
        </p:nvSpPr>
        <p:spPr>
          <a:xfrm>
            <a:off x="3396761" y="624253"/>
            <a:ext cx="4835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Давайте покажем в деталях код и запустим его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41BCB04-DEAA-E671-088D-9E875E77D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0535" y="2484193"/>
            <a:ext cx="5143500" cy="4476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B7BFC5-2810-89D0-44A9-8D0FADA16923}"/>
              </a:ext>
            </a:extLst>
          </p:cNvPr>
          <p:cNvSpPr txBox="1"/>
          <p:nvPr/>
        </p:nvSpPr>
        <p:spPr>
          <a:xfrm>
            <a:off x="9091246" y="835136"/>
            <a:ext cx="326194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ПРИДУМАЙ КАК КРАСИВО ЭТО НАПИСАТЬ </a:t>
            </a:r>
          </a:p>
        </p:txBody>
      </p:sp>
    </p:spTree>
    <p:extLst>
      <p:ext uri="{BB962C8B-B14F-4D97-AF65-F5344CB8AC3E}">
        <p14:creationId xmlns:p14="http://schemas.microsoft.com/office/powerpoint/2010/main" val="906869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C3D284D8-F2E9-46C8-A9A0-9D304D2E9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047" y="527901"/>
            <a:ext cx="10747538" cy="737684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/>
              <a:t>Git</a:t>
            </a:r>
            <a:r>
              <a:rPr lang="ru-RU" sz="4000" dirty="0"/>
              <a:t>-</a:t>
            </a:r>
            <a:r>
              <a:rPr lang="en-US" sz="4000" dirty="0"/>
              <a:t>Hub</a:t>
            </a:r>
            <a:endParaRPr lang="ru-RU" sz="4000" dirty="0">
              <a:latin typeface="Rockwell (Основной текст)"/>
            </a:endParaRPr>
          </a:p>
        </p:txBody>
      </p:sp>
      <p:pic>
        <p:nvPicPr>
          <p:cNvPr id="5" name="Google Shape;62;p14">
            <a:extLst>
              <a:ext uri="{FF2B5EF4-FFF2-40B4-BE49-F238E27FC236}">
                <a16:creationId xmlns:a16="http://schemas.microsoft.com/office/drawing/2014/main" id="{6523DF20-D962-4213-A4EF-3AA61769447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64716"/>
          <a:stretch/>
        </p:blipFill>
        <p:spPr>
          <a:xfrm>
            <a:off x="0" y="5102598"/>
            <a:ext cx="12192000" cy="17554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908667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569</TotalTime>
  <Words>258</Words>
  <Application>Microsoft Office PowerPoint</Application>
  <PresentationFormat>Широкоэкранный</PresentationFormat>
  <Paragraphs>63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Nunito</vt:lpstr>
      <vt:lpstr>Rockwell (Основной текст)</vt:lpstr>
      <vt:lpstr>Тема Office</vt:lpstr>
      <vt:lpstr>Автоматизированное тестирование WEB-приложений</vt:lpstr>
      <vt:lpstr>Актуальность</vt:lpstr>
      <vt:lpstr>ЦЕЛЬ ПРОЕКТА</vt:lpstr>
      <vt:lpstr>ЗАДАЧИ </vt:lpstr>
      <vt:lpstr>Ход работы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Обнаружение аномалий в операционной системе Windows</dc:title>
  <dc:creator>Рома Верендеев</dc:creator>
  <cp:lastModifiedBy>vip.danya.pavlov.2017@mail.ru</cp:lastModifiedBy>
  <cp:revision>21</cp:revision>
  <dcterms:created xsi:type="dcterms:W3CDTF">2021-10-22T11:10:42Z</dcterms:created>
  <dcterms:modified xsi:type="dcterms:W3CDTF">2022-05-15T12:55:11Z</dcterms:modified>
</cp:coreProperties>
</file>

<file path=docProps/thumbnail.jpeg>
</file>